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26EA-B5FC-4810-A771-3779F760D3FE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41EA103-42C8-4A3E-8D6F-BAEDE294422A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74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26EA-B5FC-4810-A771-3779F760D3FE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A103-42C8-4A3E-8D6F-BAEDE294422A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01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26EA-B5FC-4810-A771-3779F760D3FE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A103-42C8-4A3E-8D6F-BAEDE294422A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56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26EA-B5FC-4810-A771-3779F760D3FE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A103-42C8-4A3E-8D6F-BAEDE294422A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16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26EA-B5FC-4810-A771-3779F760D3FE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A103-42C8-4A3E-8D6F-BAEDE294422A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10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26EA-B5FC-4810-A771-3779F760D3FE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A103-42C8-4A3E-8D6F-BAEDE294422A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3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26EA-B5FC-4810-A771-3779F760D3FE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A103-42C8-4A3E-8D6F-BAEDE294422A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47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26EA-B5FC-4810-A771-3779F760D3FE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A103-42C8-4A3E-8D6F-BAEDE294422A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10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26EA-B5FC-4810-A771-3779F760D3FE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A103-42C8-4A3E-8D6F-BAEDE29442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242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26EA-B5FC-4810-A771-3779F760D3FE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A103-42C8-4A3E-8D6F-BAEDE294422A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14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2426EA-B5FC-4810-A771-3779F760D3FE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A103-42C8-4A3E-8D6F-BAEDE294422A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85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426EA-B5FC-4810-A771-3779F760D3FE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41EA103-42C8-4A3E-8D6F-BAEDE294422A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51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5658E-4CFE-4A34-BD51-274DC0B08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7761" y="802299"/>
            <a:ext cx="8657092" cy="1524342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 I</a:t>
            </a:r>
            <a:b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CORE COURSE II</a:t>
            </a:r>
            <a:b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BRITISH PROSE AND DRAMA: ANGLO-SAXON TO SEVENTEENTH CENTURY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004B3E-0B5C-462A-A6D2-0EA92070C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7840" y="2915920"/>
            <a:ext cx="9052560" cy="2913380"/>
          </a:xfrm>
        </p:spPr>
        <p:txBody>
          <a:bodyPr>
            <a:normAutofit fontScale="32500" lnSpcReduction="20000"/>
          </a:bodyPr>
          <a:lstStyle/>
          <a:p>
            <a:r>
              <a:rPr lang="en-IN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Topic: Origin and Development of British Drama</a:t>
            </a:r>
          </a:p>
          <a:p>
            <a:endParaRPr lang="en-I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Shubhra Singh Sardar</a:t>
            </a:r>
          </a:p>
          <a:p>
            <a:r>
              <a:rPr lang="en-IN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Assistant Professor</a:t>
            </a:r>
          </a:p>
          <a:p>
            <a:r>
              <a:rPr lang="en-IN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Department of English</a:t>
            </a:r>
          </a:p>
          <a:p>
            <a:r>
              <a:rPr lang="en-IN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B. B. College, Asansol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9DC8C1A1-0311-4E4B-9FE9-83C8D9998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47" y="219643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742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FFE0C-1EC2-45A0-BAB6-2C5364055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0A655-213D-4669-8C3B-6512904F4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521468"/>
          </a:xfrm>
        </p:spPr>
        <p:txBody>
          <a:bodyPr>
            <a:normAutofit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Allegory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story where the characters and sometimes the settings are symbols for particular ideas about human life or some political scenario.</a:t>
            </a:r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2F9077A8-818E-4263-AD92-B0E837295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07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BB7A2-4B69-4F88-BEEE-88538BD5E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 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plot of a Morality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077FF-115F-43DE-8CFC-85437127F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theme         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Quest for salvation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Crucial events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 - Temptations</a:t>
            </a: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-  Sinning</a:t>
            </a: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- The climatic confrontation with death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5DC37140-B506-490D-B369-5DB64EC47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85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E33D6-F1A7-4846-AA46-4BF7D20F1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note on the character -  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1C3B5-9CD0-402E-B6AE-F98E0DEAE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character known as the ‘Vice’ often played the role of tempter in a fashion both sinister and comic.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regarded by some literary historians as a precursor both of the cynical, ironical villain and of some of the comic figures in Elizabethan drama, including Shakespeare’s Falstaff.</a:t>
            </a:r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C229597E-0BFD-4299-9FCA-86D5C3381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10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12D47-BC86-4948-8403-D9970C09F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 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interludes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ED1B0-72FD-41B3-BABA-9D53D3A9E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were short performances or plays that were placed between the acts of longer plays.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often used religious and political issues as their topics.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they were presented as secular farces and witty dialogues.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 in the late 15</a:t>
            </a:r>
            <a:r>
              <a:rPr lang="en-I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early 16</a:t>
            </a:r>
            <a:r>
              <a:rPr lang="en-I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century by bands of professional actors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448FE08F-35FD-4A79-BECE-AC16F7491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659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E6A3F-D5A8-47F9-835E-5169DD27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 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– THE FOUR 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66989-E42C-4421-9153-1AEE0DC6F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clear link between late medieval morality plays and 16</a:t>
            </a:r>
            <a:r>
              <a:rPr lang="en-I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century theatre is the interlude The Four PP by John Heywood that dates from the early 1540s.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four characters are – A palmer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- A pardoner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- A pothecary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-  A pedlar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four characters engage in a lying contest</a:t>
            </a:r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C0625AA2-EFD5-476A-AEFC-D071C7AAE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172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53AD2-B8D0-4058-B45D-908E81AAE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IN" dirty="0"/>
            </a:br>
            <a:r>
              <a:rPr lang="en-IN" dirty="0"/>
              <a:t>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E4B56-788E-4B3E-8563-0003CA70D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Farce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kind of comedy that provokes simple hearty laughter among the audience – “belly loughs”.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done by using highly exaggerated and caricatured characters and putting them in improbable situations.</a:t>
            </a:r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4AD5CF49-1F27-4C40-8731-7578CBEAF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72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5D525-DEF6-4427-9E85-BF85C830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English comedy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B7302-9C2A-45E1-BEFE-933700BE5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Ralph Roister </a:t>
            </a:r>
            <a:r>
              <a:rPr lang="en-IN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Doister</a:t>
            </a:r>
            <a:r>
              <a:rPr lang="en-I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about 1552)  by Nicholas Udall </a:t>
            </a:r>
          </a:p>
          <a:p>
            <a:r>
              <a:rPr lang="en-IN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Gammer</a:t>
            </a:r>
            <a:r>
              <a:rPr lang="en-I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Gurton’s</a:t>
            </a:r>
            <a:r>
              <a:rPr lang="en-I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Needle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acted at Cambridge in 1556)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Arranged in five acts like the classical ordering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 material was native and original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Humour – was coarse and vulgar without any intellectual appeal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this the drama was relieved from allegorical representation of middle English period to real life representation with natural characterization. </a:t>
            </a:r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15AD3048-EC76-4A96-B52C-3B56B1E86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82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B8008-BAA4-4515-A10F-ADCA64CE8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English tragedy – form and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65E33-CA26-4DA5-B3CB-CC95B6CCA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Gorboduc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(1561) by Thomas Norton and Thomas Sackville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 also the first play in blank verse composed of regular metrical lines of iambic pentameter which were unrhymed.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brought the dialogues near to the natural rhythms of English speech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 in Elizabethan and Jacobean drama blank verse became the standard form</a:t>
            </a:r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692F3F3A-60DA-4CE0-84E7-521A97C7A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15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1BB5-7A35-4F35-925D-ED868F3D7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English tragedy – theme and plot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8F736-C82C-4F5B-94F6-80FB55754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subject matter was a political one about who would ascend the throne.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reflected the contemporary uncertainty of the succession to the throne.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introduced the genre of Senecan tragedy that was developed by the later playwright Thomas Kyd in </a:t>
            </a:r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Spanish Tragedy.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 a direct imitation of Seneca as it portrayed a series of slaughter, bloodshed and revenge.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1B52C3AB-1737-4516-B2AF-3930468AA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1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2EE4-F804-4E6F-B066-C980872F0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IN" dirty="0"/>
            </a:br>
            <a:r>
              <a:rPr lang="en-IN" dirty="0"/>
              <a:t>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5454D-8F7B-4E10-BD07-8DDA59C4B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the terms Miracle play and Morality play? Evaluate their contribution to the growth of English drama. How “interludes” are related to these plays?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in details the first English comedy and the first English tragedy and estimate their role in the development of British drama.</a:t>
            </a:r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E8C3554E-B758-4962-8F6D-A8B80F1B7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49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0ED6C-93B9-4536-862E-175311A7A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Medieval Drama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B093E-0ADE-4B85-9713-B973D4535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Liturgical Plays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Mystery and Miracle Plays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Morality Plays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Interludes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00D77AE6-5903-4E14-9890-5778AF941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69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A1863-59BD-4E5F-99F9-0B94151D53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4490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0E305-8B62-4230-BF6E-3A7044327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LITURGICAL pLAYS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4B52C-1CCC-4394-8EEF-07928DA5A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 evolved due to religious predispositions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Liturgical plays were plays related to church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 inside the church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Bible was written in Latin so common people found it difficult to understand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clergy tried to find new methods of expounding the teachings of the Bible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Liturgical plays were a medium where stories of Gospels were explained through living pictures or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question-answer songs performed by monks on Easter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FC154A66-0607-4140-85C1-29DB52C46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B8C07-BD5F-48AA-9913-5D6BAD3D3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mystery plays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9FED3-3CF8-4396-9434-529846CAD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were plays depicting life of Christ – His birth, death and resurrection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 on platforms called mansions.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mansions represented Heaven, Hell and the Sea of Galilee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Medieval craft guilds took over the presentation of drama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Pageant wagons – stages on wheels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Divided into two levels (upper = stage, lower = dressing area)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8330E775-1389-4279-A990-57247EB95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" y="72069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35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863E-2858-4B06-9F9E-E8425B292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   </a:t>
            </a:r>
            <a:r>
              <a:rPr lang="en-I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mystery and Miracle Plays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2B08A-EAB8-4099-ABA3-59651E16A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long been the fashion to call the Biblical plays “Mysteries” and those dealing with saints lives “Miracles”.</a:t>
            </a:r>
          </a:p>
          <a:p>
            <a:r>
              <a:rPr lang="en-I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Miracle plays specifically re-enacted miraculous interventions by the saints, particularly St. Nicholas or St. Mary</a:t>
            </a:r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D983841B-5866-4D13-AF1F-FD93F15D0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874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CC29-538B-4F8F-9598-D0EDECEA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CYCLES OF mystery plays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CE697-753F-4A0A-9A00-BCEE0B8D5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York cycle – 49 plays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Wakefield/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Towneleye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Cycle – 32 plays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Chester Cycle – 25 plays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N- Town Cycle – 42 plays</a:t>
            </a:r>
          </a:p>
          <a:p>
            <a:endParaRPr lang="en-IN" dirty="0"/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8A0503F2-297E-44B2-B89E-72D2CA497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890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87D78-C08E-47B0-9CD0-8958A2F88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examples of Mystery Plays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3BABD-E9C8-435D-B92A-573E15F17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the14th and 15</a:t>
            </a:r>
            <a:r>
              <a:rPr lang="en-IN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century these plays were performed in the Corpus Christi festival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such elaborate cycles presented out of doors only summer festivals were really suitable, as the feast of Corpus Christi  </a:t>
            </a:r>
          </a:p>
          <a:p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Eg.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Noah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Wakefield cycle), 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Three </a:t>
            </a:r>
            <a:r>
              <a:rPr lang="en-I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Maries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lang="en-I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F8314D66-8350-4E90-AD47-AC3D065C0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57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6E70D-A1F3-4DC2-B588-84207DCDC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Folk Drama – secular drama (non-religious)</a:t>
            </a:r>
            <a:br>
              <a:rPr lang="en-US" alt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41258-3A51-4EA4-BB0A-CC1572E1A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Discouraged by the church</a:t>
            </a: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Took place around planting and harvest time and presented outdoors </a:t>
            </a: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pagan religions gave thanks to an earth goddess, hence celebration around planting and harvest.</a:t>
            </a: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Robin Hood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5BE06AB7-EC0F-4704-88D7-87C19DE32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54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2F558-2D29-493E-963A-6B05BBF25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morality plays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79723-099F-4307-8CF9-9CCF3B661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Morality plays were dramatized allegories of a representative Christian life.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Protagonists usually represented Mankind or Everyman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 characters were personification of virtues, vices and death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Angels and Demons contest for the prize of the soul of Mankind</a:t>
            </a:r>
          </a:p>
        </p:txBody>
      </p:sp>
      <p:pic>
        <p:nvPicPr>
          <p:cNvPr id="4" name="Picture 4" descr="en00012_">
            <a:extLst>
              <a:ext uri="{FF2B5EF4-FFF2-40B4-BE49-F238E27FC236}">
                <a16:creationId xmlns:a16="http://schemas.microsoft.com/office/drawing/2014/main" id="{811C8FFD-4F65-4F5F-9BF4-BCED9BB3B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4519"/>
            <a:ext cx="1914525" cy="190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05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349</TotalTime>
  <Words>837</Words>
  <Application>Microsoft Office PowerPoint</Application>
  <PresentationFormat>Widescreen</PresentationFormat>
  <Paragraphs>94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Gallery</vt:lpstr>
      <vt:lpstr>SEMESTER I CORE COURSE II BRITISH PROSE AND DRAMA: ANGLO-SAXON TO SEVENTEENTH CENTURY</vt:lpstr>
      <vt:lpstr>    Medieval Drama </vt:lpstr>
      <vt:lpstr>    LITURGICAL pLAYS</vt:lpstr>
      <vt:lpstr>   mystery plays</vt:lpstr>
      <vt:lpstr>    Difference between mystery and Miracle Plays</vt:lpstr>
      <vt:lpstr>    CYCLES OF mystery plays</vt:lpstr>
      <vt:lpstr>    examples of Mystery Plays</vt:lpstr>
      <vt:lpstr>   Folk Drama – secular drama (non-religious) </vt:lpstr>
      <vt:lpstr>    morality plays</vt:lpstr>
      <vt:lpstr>    note</vt:lpstr>
      <vt:lpstr>     plot of a Morality play</vt:lpstr>
      <vt:lpstr>    note on the character -  Vice</vt:lpstr>
      <vt:lpstr>     interludes</vt:lpstr>
      <vt:lpstr>     example – THE FOUR PP</vt:lpstr>
      <vt:lpstr>    note</vt:lpstr>
      <vt:lpstr>    first English comedy</vt:lpstr>
      <vt:lpstr>    first English tragedy – form and style</vt:lpstr>
      <vt:lpstr>  first English tragedy – theme and plot</vt:lpstr>
      <vt:lpstr>    important questions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 I CORE COURSE II BRITISH PROSE AND DRAMA: ANGLO-SAXON TO SEVENTEENTH CENTURY</dc:title>
  <dc:creator>SHUBHRA SINGH SARDAR</dc:creator>
  <cp:lastModifiedBy>Unknown User</cp:lastModifiedBy>
  <cp:revision>43</cp:revision>
  <dcterms:created xsi:type="dcterms:W3CDTF">2019-08-21T12:58:22Z</dcterms:created>
  <dcterms:modified xsi:type="dcterms:W3CDTF">2019-08-26T12:19:12Z</dcterms:modified>
</cp:coreProperties>
</file>